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75706AA-C8FA-4038-8872-AD51CDDC635A}" type="datetimeFigureOut">
              <a:rPr lang="en-US" smtClean="0"/>
              <a:pPr/>
              <a:t>7/24/2022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75706AA-C8FA-4038-8872-AD51CDDC635A}" type="datetimeFigureOut">
              <a:rPr lang="en-US" smtClean="0"/>
              <a:pPr/>
              <a:t>7/24/2022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5706AA-C8FA-4038-8872-AD51CDDC635A}" type="datetimeFigureOut">
              <a:rPr lang="en-US" smtClean="0"/>
              <a:pPr/>
              <a:t>7/24/2022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75706AA-C8FA-4038-8872-AD51CDDC635A}" type="datetimeFigureOut">
              <a:rPr lang="en-US" smtClean="0"/>
              <a:pPr/>
              <a:t>7/24/2022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75706AA-C8FA-4038-8872-AD51CDDC635A}" type="datetimeFigureOut">
              <a:rPr lang="en-US" smtClean="0"/>
              <a:pPr/>
              <a:t>7/24/2022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75706AA-C8FA-4038-8872-AD51CDDC635A}" type="datetimeFigureOut">
              <a:rPr lang="en-US" smtClean="0"/>
              <a:pPr/>
              <a:t>7/24/2022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5706AA-C8FA-4038-8872-AD51CDDC635A}" type="datetimeFigureOut">
              <a:rPr lang="en-US" smtClean="0"/>
              <a:pPr/>
              <a:t>7/24/2022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5706AA-C8FA-4038-8872-AD51CDDC635A}" type="datetimeFigureOut">
              <a:rPr lang="en-US" smtClean="0"/>
              <a:pPr/>
              <a:t>7/24/2022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5706AA-C8FA-4038-8872-AD51CDDC635A}" type="datetimeFigureOut">
              <a:rPr lang="en-US" smtClean="0"/>
              <a:pPr/>
              <a:t>7/24/2022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75706AA-C8FA-4038-8872-AD51CDDC635A}" type="datetimeFigureOut">
              <a:rPr lang="en-US" smtClean="0"/>
              <a:pPr/>
              <a:t>7/24/2022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75706AA-C8FA-4038-8872-AD51CDDC635A}" type="datetimeFigureOut">
              <a:rPr lang="en-US" smtClean="0"/>
              <a:pPr/>
              <a:t>7/24/2022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EA7C5A-BA80-4509-A5C7-1EB2235B999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706AA-C8FA-4038-8872-AD51CDDC635A}" type="datetimeFigureOut">
              <a:rPr lang="en-US" smtClean="0"/>
              <a:pPr/>
              <a:t>7/24/2022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A7C5A-BA80-4509-A5C7-1EB2235B999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5729"/>
            <a:ext cx="7772400" cy="3314722"/>
          </a:xfrm>
        </p:spPr>
        <p:txBody>
          <a:bodyPr>
            <a:normAutofit fontScale="90000"/>
          </a:bodyPr>
          <a:lstStyle/>
          <a:p>
            <a:r>
              <a:rPr lang="en-IN" dirty="0" smtClean="0"/>
              <a:t/>
            </a:r>
            <a:br>
              <a:rPr lang="en-IN" dirty="0" smtClean="0"/>
            </a:br>
            <a:r>
              <a:rPr lang="en-IN" dirty="0" smtClean="0"/>
              <a:t>SGGSJ GOVT.COLLEGE</a:t>
            </a:r>
            <a:br>
              <a:rPr lang="en-IN" dirty="0" smtClean="0"/>
            </a:br>
            <a:r>
              <a:rPr lang="en-IN" dirty="0" smtClean="0"/>
              <a:t/>
            </a:r>
            <a:br>
              <a:rPr lang="en-IN" dirty="0" smtClean="0"/>
            </a:br>
            <a:r>
              <a:rPr lang="en-IN" dirty="0" smtClean="0"/>
              <a:t/>
            </a:r>
            <a:br>
              <a:rPr lang="en-IN" dirty="0" smtClean="0"/>
            </a:br>
            <a:r>
              <a:rPr lang="en-IN" dirty="0" smtClean="0"/>
              <a:t>DESKTOP PUBLISHING</a:t>
            </a:r>
            <a:endParaRPr lang="en-IN" dirty="0"/>
          </a:p>
        </p:txBody>
      </p:sp>
      <p:sp>
        <p:nvSpPr>
          <p:cNvPr id="3" name="Subtitle 2"/>
          <p:cNvSpPr>
            <a:spLocks noGrp="1"/>
          </p:cNvSpPr>
          <p:nvPr>
            <p:ph type="subTitle" idx="1"/>
          </p:nvPr>
        </p:nvSpPr>
        <p:spPr/>
        <p:txBody>
          <a:bodyPr>
            <a:normAutofit fontScale="77500" lnSpcReduction="20000"/>
          </a:bodyPr>
          <a:lstStyle/>
          <a:p>
            <a:endParaRPr lang="en-IN" dirty="0" smtClean="0"/>
          </a:p>
          <a:p>
            <a:endParaRPr lang="en-IN" dirty="0" smtClean="0"/>
          </a:p>
          <a:p>
            <a:r>
              <a:rPr lang="en-IN" dirty="0" smtClean="0"/>
              <a:t>			                                                      					</a:t>
            </a:r>
            <a:r>
              <a:rPr lang="en-IN" sz="2800" dirty="0" smtClean="0">
                <a:solidFill>
                  <a:schemeClr val="tx2"/>
                </a:solidFill>
              </a:rPr>
              <a:t>(BCA/PGDCA)</a:t>
            </a:r>
            <a:endParaRPr lang="en-IN" sz="2800"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DESKTOP PUBLISHING</a:t>
            </a:r>
            <a:endParaRPr lang="en-IN" dirty="0"/>
          </a:p>
        </p:txBody>
      </p:sp>
      <p:sp>
        <p:nvSpPr>
          <p:cNvPr id="3" name="Content Placeholder 2"/>
          <p:cNvSpPr>
            <a:spLocks noGrp="1"/>
          </p:cNvSpPr>
          <p:nvPr>
            <p:ph idx="1"/>
          </p:nvPr>
        </p:nvSpPr>
        <p:spPr/>
        <p:txBody>
          <a:bodyPr>
            <a:normAutofit fontScale="85000" lnSpcReduction="10000"/>
          </a:bodyPr>
          <a:lstStyle/>
          <a:p>
            <a:pPr fontAlgn="base"/>
            <a:r>
              <a:rPr lang="en-IN" dirty="0" smtClean="0"/>
              <a:t>Desktop </a:t>
            </a:r>
            <a:r>
              <a:rPr lang="en-IN" dirty="0"/>
              <a:t>Publishing software (DTP) was originally created to design printed documents. </a:t>
            </a:r>
            <a:endParaRPr lang="en-IN" dirty="0" smtClean="0"/>
          </a:p>
          <a:p>
            <a:pPr fontAlgn="base"/>
            <a:r>
              <a:rPr lang="en-IN" dirty="0" smtClean="0"/>
              <a:t>Before </a:t>
            </a:r>
            <a:r>
              <a:rPr lang="en-IN" dirty="0"/>
              <a:t>DTP tools existed, the typesetting of printed documents was a little arduous, to say the least.</a:t>
            </a:r>
          </a:p>
          <a:p>
            <a:pPr fontAlgn="base"/>
            <a:r>
              <a:rPr lang="en-IN" dirty="0"/>
              <a:t>With their advent, the design and creation of print media became a whole lot cheaper and easier. </a:t>
            </a:r>
            <a:endParaRPr lang="en-IN" dirty="0" smtClean="0"/>
          </a:p>
          <a:p>
            <a:pPr fontAlgn="base"/>
            <a:r>
              <a:rPr lang="en-IN" dirty="0" smtClean="0"/>
              <a:t>Since </a:t>
            </a:r>
            <a:r>
              <a:rPr lang="en-IN" dirty="0"/>
              <a:t>that time, the use of DTP has also expanded into the digital design space. It now encompasses everything from the design of </a:t>
            </a:r>
            <a:r>
              <a:rPr lang="en-IN" dirty="0" err="1"/>
              <a:t>infographics</a:t>
            </a:r>
            <a:r>
              <a:rPr lang="en-IN" dirty="0"/>
              <a:t> to website design.</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NEED OF DTP</a:t>
            </a:r>
            <a:endParaRPr lang="en-IN" dirty="0"/>
          </a:p>
        </p:txBody>
      </p:sp>
      <p:sp>
        <p:nvSpPr>
          <p:cNvPr id="3" name="Content Placeholder 2"/>
          <p:cNvSpPr>
            <a:spLocks noGrp="1"/>
          </p:cNvSpPr>
          <p:nvPr>
            <p:ph idx="1"/>
          </p:nvPr>
        </p:nvSpPr>
        <p:spPr/>
        <p:txBody>
          <a:bodyPr>
            <a:normAutofit fontScale="70000" lnSpcReduction="20000"/>
          </a:bodyPr>
          <a:lstStyle/>
          <a:p>
            <a:pPr fontAlgn="base"/>
            <a:r>
              <a:rPr lang="en-IN" dirty="0" smtClean="0">
                <a:solidFill>
                  <a:srgbClr val="002060"/>
                </a:solidFill>
              </a:rPr>
              <a:t>Desktop Publishing packages are often used to produce physical media such </a:t>
            </a:r>
            <a:r>
              <a:rPr lang="en-IN" dirty="0"/>
              <a:t>as newspapers, magazines, marketing materials, point of sale displays, product packaging designs, business cards, and outdoor signs. In the digital space, they are used to create things like web pages, GUI (Graphical User Interfaces) and e-books.</a:t>
            </a:r>
          </a:p>
          <a:p>
            <a:pPr fontAlgn="base"/>
            <a:r>
              <a:rPr lang="en-IN" dirty="0"/>
              <a:t>These days, companies use DTP packages over old-fashioned word processing software like Microsoft Word because they offer:</a:t>
            </a:r>
          </a:p>
          <a:p>
            <a:pPr lvl="0" fontAlgn="base"/>
            <a:r>
              <a:rPr lang="en-IN" dirty="0"/>
              <a:t>Enhanced appearance for all produced documents</a:t>
            </a:r>
          </a:p>
          <a:p>
            <a:pPr lvl="0" fontAlgn="base"/>
            <a:r>
              <a:rPr lang="en-IN" dirty="0"/>
              <a:t>Increased productivity</a:t>
            </a:r>
          </a:p>
          <a:p>
            <a:pPr lvl="0" fontAlgn="base"/>
            <a:r>
              <a:rPr lang="en-IN" dirty="0"/>
              <a:t>Easy customisation of all kinds of projects</a:t>
            </a:r>
          </a:p>
          <a:p>
            <a:pPr lvl="0" fontAlgn="base"/>
            <a:r>
              <a:rPr lang="en-IN" dirty="0"/>
              <a:t>Minimised production costs</a:t>
            </a:r>
          </a:p>
          <a:p>
            <a:pPr lvl="0" fontAlgn="base"/>
            <a:r>
              <a:rPr lang="en-IN" dirty="0"/>
              <a:t>A way to manage presentation as well as content</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DTP</a:t>
            </a:r>
            <a:endParaRPr lang="en-IN" dirty="0"/>
          </a:p>
        </p:txBody>
      </p:sp>
      <p:sp>
        <p:nvSpPr>
          <p:cNvPr id="3" name="Content Placeholder 2"/>
          <p:cNvSpPr>
            <a:spLocks noGrp="1"/>
          </p:cNvSpPr>
          <p:nvPr>
            <p:ph idx="1"/>
          </p:nvPr>
        </p:nvSpPr>
        <p:spPr/>
        <p:txBody>
          <a:bodyPr>
            <a:normAutofit fontScale="55000" lnSpcReduction="20000"/>
          </a:bodyPr>
          <a:lstStyle/>
          <a:p>
            <a:pPr fontAlgn="base">
              <a:buNone/>
            </a:pPr>
            <a:r>
              <a:rPr lang="en-IN" dirty="0" smtClean="0"/>
              <a:t>	1</a:t>
            </a:r>
            <a:r>
              <a:rPr lang="en-IN" dirty="0"/>
              <a:t>) Handles far more graphical elements than a word processor</a:t>
            </a:r>
          </a:p>
          <a:p>
            <a:pPr fontAlgn="base"/>
            <a:r>
              <a:rPr lang="en-IN" dirty="0"/>
              <a:t>Word processing software certainly has its place. But Desktop Publishing software has taken over from it in almost any project where different fonts, pictures, layout and graphics are going to be involved.</a:t>
            </a:r>
          </a:p>
          <a:p>
            <a:pPr fontAlgn="base"/>
            <a:r>
              <a:rPr lang="en-IN" dirty="0"/>
              <a:t>In fact, the more elements that are going to be included in a piece, the greater the advantages of using DTP software over a word processor. Projects which include a large number of graphics and pictures will particularly benefit.</a:t>
            </a:r>
          </a:p>
          <a:p>
            <a:pPr fontAlgn="base">
              <a:buNone/>
            </a:pPr>
            <a:r>
              <a:rPr lang="en-IN" dirty="0" smtClean="0"/>
              <a:t>	2</a:t>
            </a:r>
            <a:r>
              <a:rPr lang="en-IN" dirty="0"/>
              <a:t>) Frame-based</a:t>
            </a:r>
          </a:p>
          <a:p>
            <a:pPr fontAlgn="base"/>
            <a:r>
              <a:rPr lang="en-IN" dirty="0"/>
              <a:t>A sizeable part of the advantages of Desktop Publishing packages, even the basic Microsoft Publisher, is that they are frame-based. This means that frames of text or images can be moved over, around and on top of one another and rescaled with ease.</a:t>
            </a:r>
          </a:p>
          <a:p>
            <a:pPr fontAlgn="base"/>
            <a:r>
              <a:rPr lang="en-IN" dirty="0"/>
              <a:t>The ability to easily move frames around to view their impact when placed in a different layout or with different spacing really comes into its own when DTP software is used to create projects like magazines and newspapers</a:t>
            </a:r>
            <a:r>
              <a:rPr lang="en-IN" dirty="0" smtClean="0"/>
              <a:t>.</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DTP</a:t>
            </a:r>
            <a:endParaRPr lang="en-IN" dirty="0"/>
          </a:p>
        </p:txBody>
      </p:sp>
      <p:sp>
        <p:nvSpPr>
          <p:cNvPr id="3" name="Content Placeholder 2"/>
          <p:cNvSpPr>
            <a:spLocks noGrp="1"/>
          </p:cNvSpPr>
          <p:nvPr>
            <p:ph idx="1"/>
          </p:nvPr>
        </p:nvSpPr>
        <p:spPr/>
        <p:txBody>
          <a:bodyPr>
            <a:normAutofit fontScale="47500" lnSpcReduction="20000"/>
          </a:bodyPr>
          <a:lstStyle/>
          <a:p>
            <a:pPr fontAlgn="base">
              <a:buNone/>
            </a:pPr>
            <a:r>
              <a:rPr lang="en-IN" dirty="0" smtClean="0"/>
              <a:t> 	3) Easy import</a:t>
            </a:r>
          </a:p>
          <a:p>
            <a:pPr fontAlgn="base"/>
            <a:r>
              <a:rPr lang="en-IN" dirty="0" smtClean="0"/>
              <a:t>Text and graphics can also be easily imported from outside sources. You can bring together disparate elements such as:</a:t>
            </a:r>
          </a:p>
          <a:p>
            <a:pPr lvl="0" fontAlgn="base"/>
            <a:r>
              <a:rPr lang="en-IN" dirty="0" smtClean="0"/>
              <a:t>Images from a scanner</a:t>
            </a:r>
          </a:p>
          <a:p>
            <a:pPr lvl="0" fontAlgn="base"/>
            <a:r>
              <a:rPr lang="en-IN" dirty="0" smtClean="0"/>
              <a:t>Frames shot by a digital video camera</a:t>
            </a:r>
          </a:p>
          <a:p>
            <a:pPr lvl="0" fontAlgn="base"/>
            <a:r>
              <a:rPr lang="en-IN" dirty="0" smtClean="0"/>
              <a:t>Text written in a word processor</a:t>
            </a:r>
          </a:p>
          <a:p>
            <a:pPr lvl="0" fontAlgn="base"/>
            <a:r>
              <a:rPr lang="en-IN" dirty="0" smtClean="0"/>
              <a:t>Graphics created using your favourite drawing software</a:t>
            </a:r>
          </a:p>
          <a:p>
            <a:pPr fontAlgn="base">
              <a:buNone/>
            </a:pPr>
            <a:r>
              <a:rPr lang="en-IN" dirty="0" smtClean="0"/>
              <a:t>	4) WYSIWYG</a:t>
            </a:r>
          </a:p>
          <a:p>
            <a:pPr fontAlgn="base"/>
            <a:r>
              <a:rPr lang="en-IN" dirty="0" smtClean="0"/>
              <a:t> It means What You See Is What You Get. This acronym refers to the fact that, with DTP software, what you see on the screen will be what the final document looks like in printed form.</a:t>
            </a:r>
          </a:p>
          <a:p>
            <a:pPr fontAlgn="base"/>
            <a:r>
              <a:rPr lang="en-IN" dirty="0" smtClean="0"/>
              <a:t>If you’ve ever created a project as a Word file and then printed it out only to discover a huge disparity between what it looked like on the screen and what it looks like in your hand, you’ll understand why this is so important for professionals.</a:t>
            </a:r>
          </a:p>
          <a:p>
            <a:pPr fontAlgn="base"/>
            <a:r>
              <a:rPr lang="en-IN" dirty="0" smtClean="0"/>
              <a:t>This means that a page layout can be easily optimised and enhanced without needing to see it on paper. The WYSIWYG aspect of DTP puts professionals who use it well ahead of their counterparts struggling to cut and paste elements using a word processor.</a:t>
            </a:r>
          </a:p>
          <a:p>
            <a:pPr>
              <a:buNone/>
            </a:pP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 OF DTP</a:t>
            </a:r>
            <a:endParaRPr lang="en-IN" dirty="0"/>
          </a:p>
        </p:txBody>
      </p:sp>
      <p:sp>
        <p:nvSpPr>
          <p:cNvPr id="3" name="Content Placeholder 2"/>
          <p:cNvSpPr>
            <a:spLocks noGrp="1"/>
          </p:cNvSpPr>
          <p:nvPr>
            <p:ph idx="1"/>
          </p:nvPr>
        </p:nvSpPr>
        <p:spPr/>
        <p:txBody>
          <a:bodyPr>
            <a:normAutofit fontScale="47500" lnSpcReduction="20000"/>
          </a:bodyPr>
          <a:lstStyle/>
          <a:p>
            <a:pPr fontAlgn="base">
              <a:buNone/>
            </a:pPr>
            <a:r>
              <a:rPr lang="en-IN" dirty="0" smtClean="0"/>
              <a:t>	5) Automatic restructuring</a:t>
            </a:r>
          </a:p>
          <a:p>
            <a:pPr fontAlgn="base"/>
            <a:r>
              <a:rPr lang="en-IN" dirty="0" smtClean="0"/>
              <a:t>Many DTP software packages can be set to automatically restructure other elements around a frame which has been moved.</a:t>
            </a:r>
          </a:p>
          <a:p>
            <a:pPr fontAlgn="base"/>
            <a:r>
              <a:rPr lang="en-IN" dirty="0" smtClean="0"/>
              <a:t>Want to see if a snapshot looks better in the corner of a paragraph with the text wrapped around it? No problem. Doesn’t look good in the new position? Reverse the change.</a:t>
            </a:r>
          </a:p>
          <a:p>
            <a:pPr fontAlgn="base"/>
            <a:r>
              <a:rPr lang="en-IN" dirty="0" smtClean="0"/>
              <a:t>You can also set text to flow under a frame or have it keep a set space from a frame boundary, or have an image positioned uniquely within a frame. This gives you a great deal of flexibility in the final appearance of a document or page.</a:t>
            </a:r>
          </a:p>
          <a:p>
            <a:pPr fontAlgn="base"/>
            <a:r>
              <a:rPr lang="en-IN" dirty="0" smtClean="0"/>
              <a:t>Marketing materials such as brochures, flyers and catalogues, in particular, hugely benefit from the use of DTP tools in their creation. Because these tools offer an easy way to adjust the spacing, colours and contrast of a document, its appeal can be edited or altered to meet the preferences of any given audience.</a:t>
            </a:r>
          </a:p>
          <a:p>
            <a:pPr fontAlgn="base">
              <a:buNone/>
            </a:pPr>
            <a:r>
              <a:rPr lang="en-IN" dirty="0" smtClean="0"/>
              <a:t>	6) Work in columns, frames and pages</a:t>
            </a:r>
          </a:p>
          <a:p>
            <a:pPr fontAlgn="base"/>
            <a:r>
              <a:rPr lang="en-IN" dirty="0" smtClean="0"/>
              <a:t>Unlike most word processors, you can also easily create columns as well as frames and pages. Text will automatically snake (the technical term for flow) from one column to the next, again making DTP ideal for creating newspapers and magazines.</a:t>
            </a:r>
          </a:p>
          <a:p>
            <a:pPr fontAlgn="base"/>
            <a:r>
              <a:rPr lang="en-IN" dirty="0" smtClean="0"/>
              <a:t>Kerning is the technical term for editing the space between letters. Different fonts and even different pairs of letters require different spacing for comfortable reading. The best DTP software allows easy individual control over kerning so that larger headings and titles, as well as other text elements, can be perfectly aligned and adjusted for impact and readability.</a:t>
            </a:r>
          </a:p>
          <a:p>
            <a:endParaRPr lang="en-IN" dirty="0" smtClean="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DTP</a:t>
            </a:r>
            <a:endParaRPr lang="en-IN" dirty="0"/>
          </a:p>
        </p:txBody>
      </p:sp>
      <p:sp>
        <p:nvSpPr>
          <p:cNvPr id="3" name="Content Placeholder 2"/>
          <p:cNvSpPr>
            <a:spLocks noGrp="1"/>
          </p:cNvSpPr>
          <p:nvPr>
            <p:ph idx="1"/>
          </p:nvPr>
        </p:nvSpPr>
        <p:spPr/>
        <p:txBody>
          <a:bodyPr>
            <a:normAutofit fontScale="92500" lnSpcReduction="10000"/>
          </a:bodyPr>
          <a:lstStyle/>
          <a:p>
            <a:pPr fontAlgn="base">
              <a:buNone/>
            </a:pPr>
            <a:r>
              <a:rPr lang="en-IN" dirty="0" smtClean="0"/>
              <a:t>	1</a:t>
            </a:r>
            <a:r>
              <a:rPr lang="en-IN" dirty="0"/>
              <a:t>) Expensive tools</a:t>
            </a:r>
          </a:p>
          <a:p>
            <a:pPr fontAlgn="base"/>
            <a:r>
              <a:rPr lang="en-IN" dirty="0"/>
              <a:t>One of the main disadvantages of Desktop Publishing is the relative expense of the tools themselves. Many companies baulk at the costs of purchasing specialist software such as </a:t>
            </a:r>
            <a:r>
              <a:rPr lang="en-IN" dirty="0" err="1"/>
              <a:t>QuarkXpress</a:t>
            </a:r>
            <a:r>
              <a:rPr lang="en-IN" dirty="0"/>
              <a:t> or Adobe </a:t>
            </a:r>
            <a:r>
              <a:rPr lang="en-IN" dirty="0" err="1"/>
              <a:t>InDesign</a:t>
            </a:r>
            <a:r>
              <a:rPr lang="en-IN" dirty="0"/>
              <a:t>, Photoshop, </a:t>
            </a:r>
            <a:r>
              <a:rPr lang="en-IN" dirty="0" err="1"/>
              <a:t>FrameMaker</a:t>
            </a:r>
            <a:r>
              <a:rPr lang="en-IN" dirty="0"/>
              <a:t> or Illustrator.</a:t>
            </a:r>
          </a:p>
          <a:p>
            <a:pPr fontAlgn="base"/>
            <a:r>
              <a:rPr lang="en-IN" dirty="0"/>
              <a:t>Outsourcing to professionals is frequently the way that a company will choose to overcome this problem</a:t>
            </a:r>
            <a:r>
              <a:rPr lang="en-IN" dirty="0" smtClean="0"/>
              <a:t>.</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 OF DTP</a:t>
            </a:r>
            <a:endParaRPr lang="en-IN" dirty="0"/>
          </a:p>
        </p:txBody>
      </p:sp>
      <p:sp>
        <p:nvSpPr>
          <p:cNvPr id="3" name="Content Placeholder 2"/>
          <p:cNvSpPr>
            <a:spLocks noGrp="1"/>
          </p:cNvSpPr>
          <p:nvPr>
            <p:ph idx="1"/>
          </p:nvPr>
        </p:nvSpPr>
        <p:spPr/>
        <p:txBody>
          <a:bodyPr>
            <a:normAutofit fontScale="70000" lnSpcReduction="20000"/>
          </a:bodyPr>
          <a:lstStyle/>
          <a:p>
            <a:pPr fontAlgn="base"/>
            <a:r>
              <a:rPr lang="en-IN" dirty="0" smtClean="0"/>
              <a:t>2) Lack of large scalability</a:t>
            </a:r>
          </a:p>
          <a:p>
            <a:pPr fontAlgn="base"/>
            <a:r>
              <a:rPr lang="en-IN" dirty="0" smtClean="0"/>
              <a:t>Another disadvantage of DTP is that it sometimes struggles with very large-scale, highly complex projects.</a:t>
            </a:r>
          </a:p>
          <a:p>
            <a:pPr fontAlgn="base"/>
            <a:r>
              <a:rPr lang="en-IN" dirty="0" smtClean="0"/>
              <a:t>That’s because these projects frequently require paying attention to more than just the presentation and content of a project – the two areas which DTP software handles so well – in order to cover:</a:t>
            </a:r>
          </a:p>
          <a:p>
            <a:pPr lvl="0" fontAlgn="base"/>
            <a:r>
              <a:rPr lang="en-IN" dirty="0" smtClean="0"/>
              <a:t>The overall structure of a project, including things like section levels and connections between related documents in multiple projects</a:t>
            </a:r>
          </a:p>
          <a:p>
            <a:pPr lvl="0" fontAlgn="base"/>
            <a:r>
              <a:rPr lang="en-IN" dirty="0" smtClean="0"/>
              <a:t>Reusing content in other projects</a:t>
            </a:r>
          </a:p>
          <a:p>
            <a:pPr lvl="0" fontAlgn="base"/>
            <a:r>
              <a:rPr lang="en-IN" dirty="0" smtClean="0"/>
              <a:t>Keeping the different types of output a project requires consistent</a:t>
            </a:r>
          </a:p>
          <a:p>
            <a:pPr lvl="0" fontAlgn="base"/>
            <a:r>
              <a:rPr lang="en-IN" dirty="0" smtClean="0"/>
              <a:t>Online and offline storage and distribution</a:t>
            </a:r>
          </a:p>
          <a:p>
            <a:pPr fontAlgn="base"/>
            <a:r>
              <a:rPr lang="en-IN" dirty="0" smtClean="0"/>
              <a:t>In recent years though, many of the market-leading DTP tools have started to include these features in what they offer.</a:t>
            </a:r>
          </a:p>
          <a:p>
            <a:endParaRPr lang="en-IN" dirty="0" smtClean="0"/>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 OF DTP</a:t>
            </a:r>
            <a:endParaRPr lang="en-IN" dirty="0"/>
          </a:p>
        </p:txBody>
      </p:sp>
      <p:sp>
        <p:nvSpPr>
          <p:cNvPr id="3" name="Content Placeholder 2"/>
          <p:cNvSpPr>
            <a:spLocks noGrp="1"/>
          </p:cNvSpPr>
          <p:nvPr>
            <p:ph idx="1"/>
          </p:nvPr>
        </p:nvSpPr>
        <p:spPr/>
        <p:txBody>
          <a:bodyPr>
            <a:normAutofit/>
          </a:bodyPr>
          <a:lstStyle/>
          <a:p>
            <a:r>
              <a:rPr lang="en-IN" b="1" dirty="0"/>
              <a:t>Graphic Design.</a:t>
            </a:r>
            <a:r>
              <a:rPr lang="en-IN" dirty="0"/>
              <a:t> </a:t>
            </a:r>
            <a:r>
              <a:rPr lang="en-IN" dirty="0" smtClean="0"/>
              <a:t>Professional </a:t>
            </a:r>
            <a:r>
              <a:rPr lang="en-IN" dirty="0"/>
              <a:t>graphic designers use DTP programs such as QuarkXPress, Adobe PageMaker, and Adobe Photoshop to create </a:t>
            </a:r>
            <a:r>
              <a:rPr lang="en-IN" dirty="0" err="1"/>
              <a:t>webpages</a:t>
            </a:r>
            <a:r>
              <a:rPr lang="en-IN" dirty="0"/>
              <a:t>, the front pages of newspapers, and a variety of other visual </a:t>
            </a:r>
            <a:r>
              <a:rPr lang="en-IN" dirty="0" smtClean="0"/>
              <a:t>documentation.</a:t>
            </a:r>
          </a:p>
          <a:p>
            <a:r>
              <a:rPr lang="en-IN" dirty="0" smtClean="0"/>
              <a:t>Without </a:t>
            </a:r>
            <a:r>
              <a:rPr lang="en-IN" dirty="0"/>
              <a:t>desktop publishing, there is no graphic design, and vice versa.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 OF DTP</a:t>
            </a:r>
            <a:endParaRPr lang="en-IN" dirty="0"/>
          </a:p>
        </p:txBody>
      </p:sp>
      <p:sp>
        <p:nvSpPr>
          <p:cNvPr id="3" name="Content Placeholder 2"/>
          <p:cNvSpPr>
            <a:spLocks noGrp="1"/>
          </p:cNvSpPr>
          <p:nvPr>
            <p:ph idx="1"/>
          </p:nvPr>
        </p:nvSpPr>
        <p:spPr/>
        <p:txBody>
          <a:bodyPr/>
          <a:lstStyle/>
          <a:p>
            <a:r>
              <a:rPr lang="en-IN" b="1" dirty="0"/>
              <a:t>Career Assistance.</a:t>
            </a:r>
            <a:r>
              <a:rPr lang="en-IN" dirty="0"/>
              <a:t> </a:t>
            </a:r>
            <a:r>
              <a:rPr lang="en-IN" dirty="0" smtClean="0"/>
              <a:t>Microsoft </a:t>
            </a:r>
            <a:r>
              <a:rPr lang="en-IN" dirty="0"/>
              <a:t>Word and Open Office are used faithfully by numerous job seekers everyday as they work to put together the perfect resume, cover letter, or portfolio</a:t>
            </a:r>
            <a:r>
              <a:rPr lang="en-IN" dirty="0" smtClean="0"/>
              <a:t>.</a:t>
            </a:r>
          </a:p>
          <a:p>
            <a:r>
              <a:rPr lang="en-IN" dirty="0" smtClean="0"/>
              <a:t> </a:t>
            </a:r>
            <a:r>
              <a:rPr lang="en-IN" dirty="0"/>
              <a:t>Many create documents from scratch, while others take advantage of the oh-so-convenient templates.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 OF DTP</a:t>
            </a:r>
            <a:endParaRPr lang="en-IN" dirty="0"/>
          </a:p>
        </p:txBody>
      </p:sp>
      <p:sp>
        <p:nvSpPr>
          <p:cNvPr id="3" name="Content Placeholder 2"/>
          <p:cNvSpPr>
            <a:spLocks noGrp="1"/>
          </p:cNvSpPr>
          <p:nvPr>
            <p:ph idx="1"/>
          </p:nvPr>
        </p:nvSpPr>
        <p:spPr/>
        <p:txBody>
          <a:bodyPr>
            <a:normAutofit fontScale="70000" lnSpcReduction="20000"/>
          </a:bodyPr>
          <a:lstStyle/>
          <a:p>
            <a:r>
              <a:rPr lang="en-IN" b="1" dirty="0" smtClean="0"/>
              <a:t>Education.</a:t>
            </a:r>
            <a:r>
              <a:rPr lang="en-IN" dirty="0" smtClean="0"/>
              <a:t> In the education field, teachers and students use a variety of DTP programs to complete assignments and projects. Whether it’s an Intro to Desktop Publishing course and the program of choice is QuarkXPress, or a Technical Writing Course that takes an in-depth look at Microsoft Word, the use of DTP in educational institutions is very prevalent.</a:t>
            </a:r>
          </a:p>
          <a:p>
            <a:r>
              <a:rPr lang="en-IN" b="1" dirty="0" smtClean="0"/>
              <a:t>Business.</a:t>
            </a:r>
            <a:r>
              <a:rPr lang="en-IN" dirty="0" smtClean="0"/>
              <a:t> Today, desktop publishing is pretty much used to handle all of the “paperwork” of a business. Although it’s possible to run a business without the help of DTP, it isn’t the smartest business decision. From sole-proprietorships to Fortune 500 companies, DTP software is a lifesaver and money saver. Examples of DTP use in businesses are business cards, legal documentation, and advertising materials.</a:t>
            </a:r>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APPLICATIONS OF DTP</a:t>
            </a:r>
            <a:endParaRPr lang="en-IN" dirty="0"/>
          </a:p>
        </p:txBody>
      </p:sp>
      <p:sp>
        <p:nvSpPr>
          <p:cNvPr id="3" name="Content Placeholder 2"/>
          <p:cNvSpPr>
            <a:spLocks noGrp="1"/>
          </p:cNvSpPr>
          <p:nvPr>
            <p:ph idx="1"/>
          </p:nvPr>
        </p:nvSpPr>
        <p:spPr/>
        <p:txBody>
          <a:bodyPr/>
          <a:lstStyle/>
          <a:p>
            <a:r>
              <a:rPr lang="en-IN" b="1" dirty="0" smtClean="0"/>
              <a:t>Crafts and Personal Projects.</a:t>
            </a:r>
            <a:r>
              <a:rPr lang="en-IN" dirty="0" smtClean="0"/>
              <a:t> Desktop publishing is the crafter’s dream come true. Across homes all over the world, parents are looking for easy, cheap, and fun crafts to create with their children, teachers need ideas for students, and the interior decorator could use an origami template.</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11618"/>
          </a:xfrm>
        </p:spPr>
        <p:txBody>
          <a:bodyPr>
            <a:noAutofit/>
          </a:bodyPr>
          <a:lstStyle/>
          <a:p>
            <a:r>
              <a:rPr lang="en-IN" sz="9600" dirty="0" smtClean="0"/>
              <a:t>THANK YOU </a:t>
            </a:r>
            <a:endParaRPr lang="en-IN" sz="9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357</Words>
  <Application>Microsoft Office PowerPoint</Application>
  <PresentationFormat>On-screen Show (4:3)</PresentationFormat>
  <Paragraphs>69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 SGGSJ GOVT.COLLEGE   DESKTOP PUBLISHING</vt:lpstr>
      <vt:lpstr>DESKTOP PUBLISHING</vt:lpstr>
      <vt:lpstr>NEED OF DTP</vt:lpstr>
      <vt:lpstr>ADVANTAGES OF DTP</vt:lpstr>
      <vt:lpstr>ADVANTAGES OF DTP</vt:lpstr>
      <vt:lpstr>ADVANTAGES OF DTP</vt:lpstr>
      <vt:lpstr>DISADVANTAGES OF DTP</vt:lpstr>
      <vt:lpstr>DISADVANTAGES OF DTP</vt:lpstr>
      <vt:lpstr>APPLICATIONS OF DTP</vt:lpstr>
      <vt:lpstr>APPLICATIONS OF DTP</vt:lpstr>
      <vt:lpstr>APPLICATIONS OF DTP</vt:lpstr>
      <vt:lpstr>APPLICATIONS OF DTP</vt:lpstr>
      <vt:lpstr>THANK YOU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DESKTOP PUBLISHING</dc:title>
  <dc:creator>BCA</dc:creator>
  <cp:lastModifiedBy>Dell</cp:lastModifiedBy>
  <cp:revision>14</cp:revision>
  <dcterms:created xsi:type="dcterms:W3CDTF">2022-04-01T07:25:54Z</dcterms:created>
  <dcterms:modified xsi:type="dcterms:W3CDTF">2022-07-24T08:41:09Z</dcterms:modified>
</cp:coreProperties>
</file>